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33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C9C1-81B0-4D68-9E49-2C4473C0142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3E65-9FD1-4A1D-B4EA-F589F05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1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iplah.intanonlin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iplah.intanonli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iplah.intanonli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3.xml"/><Relationship Id="rId7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iplah.intanonlin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iplah.intanonlin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iplah.intanonlin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2484438"/>
            <a:ext cx="9144000" cy="2387600"/>
          </a:xfrm>
        </p:spPr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-648431" y="4872038"/>
            <a:ext cx="3086099" cy="30595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98990" y="-692199"/>
            <a:ext cx="3086099" cy="3059509"/>
            <a:chOff x="9501188" y="-527446"/>
            <a:chExt cx="3086099" cy="3059509"/>
          </a:xfrm>
        </p:grpSpPr>
        <p:sp>
          <p:nvSpPr>
            <p:cNvPr id="7" name="Oval 6"/>
            <p:cNvSpPr/>
            <p:nvPr/>
          </p:nvSpPr>
          <p:spPr>
            <a:xfrm>
              <a:off x="9501188" y="-527446"/>
              <a:ext cx="3086099" cy="305950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2650" y="627980"/>
              <a:ext cx="2314575" cy="73091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333625" y="1892145"/>
            <a:ext cx="74104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Raleway Black" pitchFamily="2" charset="0"/>
              </a:rPr>
              <a:t>Panduan</a:t>
            </a:r>
            <a:r>
              <a:rPr lang="en-US" sz="3600" b="1" dirty="0" smtClean="0">
                <a:solidFill>
                  <a:schemeClr val="bg1"/>
                </a:solidFill>
                <a:latin typeface="Raleway Black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Raleway Black" pitchFamily="2" charset="0"/>
              </a:rPr>
              <a:t>Peran</a:t>
            </a:r>
            <a:r>
              <a:rPr lang="en-US" sz="3600" b="1" dirty="0" smtClean="0">
                <a:solidFill>
                  <a:schemeClr val="bg1"/>
                </a:solidFill>
                <a:latin typeface="Raleway Black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Raleway Black" pitchFamily="2" charset="0"/>
              </a:rPr>
              <a:t>Penjual</a:t>
            </a:r>
            <a:endParaRPr lang="en-US" sz="3600" b="1" dirty="0" smtClean="0">
              <a:solidFill>
                <a:schemeClr val="bg1"/>
              </a:solidFill>
              <a:latin typeface="Raleway Black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Raleway Black" pitchFamily="2" charset="0"/>
              </a:rPr>
              <a:t>p</a:t>
            </a:r>
            <a:r>
              <a:rPr lang="en-US" sz="3600" b="1" dirty="0" err="1" smtClean="0">
                <a:solidFill>
                  <a:schemeClr val="bg1"/>
                </a:solidFill>
                <a:latin typeface="Raleway Black" pitchFamily="2" charset="0"/>
              </a:rPr>
              <a:t>ada</a:t>
            </a:r>
            <a:r>
              <a:rPr lang="en-US" sz="3600" b="1" dirty="0" smtClean="0">
                <a:solidFill>
                  <a:schemeClr val="bg1"/>
                </a:solidFill>
                <a:latin typeface="Raleway Black" pitchFamily="2" charset="0"/>
              </a:rPr>
              <a:t> SIPLah.IntanOnline.com</a:t>
            </a: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chemeClr val="bg1"/>
              </a:solidFill>
              <a:latin typeface="Raleway Black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PT. </a:t>
            </a:r>
            <a:r>
              <a:rPr lang="en-US" sz="3200" b="1" dirty="0" err="1" smtClean="0">
                <a:solidFill>
                  <a:schemeClr val="bg1"/>
                </a:solidFill>
              </a:rPr>
              <a:t>Intan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Pariwara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882728"/>
            <a:ext cx="1969012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Setelah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berhasil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mendaftarkan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maka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calon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menunggu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verifikasi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dari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Mitra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Pasar</a:t>
            </a:r>
            <a:r>
              <a:rPr lang="en-US" dirty="0" smtClean="0">
                <a:solidFill>
                  <a:srgbClr val="FF5050"/>
                </a:solidFill>
              </a:rPr>
              <a:t> daring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menunggu</a:t>
            </a:r>
            <a:r>
              <a:rPr lang="en-US" dirty="0" smtClean="0">
                <a:solidFill>
                  <a:srgbClr val="FF5050"/>
                </a:solidFill>
              </a:rPr>
              <a:t> email </a:t>
            </a:r>
            <a:r>
              <a:rPr lang="en-US" dirty="0" err="1" smtClean="0">
                <a:solidFill>
                  <a:srgbClr val="FF5050"/>
                </a:solidFill>
              </a:rPr>
              <a:t>dari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alamat</a:t>
            </a:r>
            <a:r>
              <a:rPr lang="en-US" dirty="0" smtClean="0">
                <a:solidFill>
                  <a:srgbClr val="FF5050"/>
                </a:solidFill>
              </a:rPr>
              <a:t> email </a:t>
            </a:r>
            <a:r>
              <a:rPr lang="en-US" dirty="0" err="1" smtClean="0">
                <a:solidFill>
                  <a:srgbClr val="FF5050"/>
                </a:solidFill>
              </a:rPr>
              <a:t>terdaftar</a:t>
            </a: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Mengecek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membuka</a:t>
            </a:r>
            <a:r>
              <a:rPr lang="en-US" dirty="0" smtClean="0">
                <a:solidFill>
                  <a:srgbClr val="FF5050"/>
                </a:solidFill>
              </a:rPr>
              <a:t> email </a:t>
            </a:r>
            <a:r>
              <a:rPr lang="en-US" dirty="0" err="1" smtClean="0">
                <a:solidFill>
                  <a:srgbClr val="FF5050"/>
                </a:solidFill>
              </a:rPr>
              <a:t>dari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SIPLah.IntanOnline.com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009184" y="6099624"/>
            <a:ext cx="27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Registrasi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3" y="204459"/>
            <a:ext cx="4876804" cy="2743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31" y="3034465"/>
            <a:ext cx="4872827" cy="27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email </a:t>
            </a:r>
            <a:r>
              <a:rPr lang="en-US" dirty="0" err="1" smtClean="0">
                <a:solidFill>
                  <a:srgbClr val="FF5050"/>
                </a:solidFill>
              </a:rPr>
              <a:t>dari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SIPLah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IntanOnline</a:t>
            </a:r>
            <a:endParaRPr lang="en-US" dirty="0" smtClean="0">
              <a:solidFill>
                <a:srgbClr val="FF5050"/>
              </a:solidFill>
            </a:endParaRPr>
          </a:p>
          <a:p>
            <a:endParaRPr lang="en-US" u="sng" dirty="0">
              <a:solidFill>
                <a:srgbClr val="FF5050"/>
              </a:solidFill>
            </a:endParaRPr>
          </a:p>
          <a:p>
            <a:endParaRPr lang="en-US" u="sng" dirty="0" smtClean="0">
              <a:solidFill>
                <a:srgbClr val="FF5050"/>
              </a:solidFill>
            </a:endParaRPr>
          </a:p>
          <a:p>
            <a:endParaRPr lang="en-US" u="sng" dirty="0">
              <a:solidFill>
                <a:srgbClr val="FF5050"/>
              </a:solidFill>
            </a:endParaRPr>
          </a:p>
          <a:p>
            <a:endParaRPr lang="en-US" u="sng" dirty="0" smtClean="0">
              <a:solidFill>
                <a:srgbClr val="FF5050"/>
              </a:solidFill>
            </a:endParaRPr>
          </a:p>
          <a:p>
            <a:endParaRPr lang="en-US" u="sng" dirty="0">
              <a:solidFill>
                <a:srgbClr val="FF5050"/>
              </a:solidFill>
            </a:endParaRPr>
          </a:p>
          <a:p>
            <a:r>
              <a:rPr lang="en-US" dirty="0" smtClean="0">
                <a:solidFill>
                  <a:srgbClr val="FF5050"/>
                </a:solidFill>
              </a:rPr>
              <a:t>Klick “LOGIN”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memverifikasi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masuk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</a:t>
            </a:r>
            <a:r>
              <a:rPr lang="en-US" dirty="0" smtClean="0">
                <a:solidFill>
                  <a:srgbClr val="FF5050"/>
                </a:solidFill>
              </a:rPr>
              <a:t> dashboard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SIPLah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IntanOnline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009184" y="6099624"/>
            <a:ext cx="27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Registrasi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6" y="204459"/>
            <a:ext cx="4876804" cy="2743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6" y="3034465"/>
            <a:ext cx="4876803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Masukan</a:t>
            </a:r>
            <a:r>
              <a:rPr lang="en-US" dirty="0" smtClean="0">
                <a:solidFill>
                  <a:srgbClr val="FF5050"/>
                </a:solidFill>
              </a:rPr>
              <a:t> Username/</a:t>
            </a:r>
            <a:r>
              <a:rPr lang="en-US" dirty="0" err="1" smtClean="0">
                <a:solidFill>
                  <a:srgbClr val="FF5050"/>
                </a:solidFill>
              </a:rPr>
              <a:t>alamat</a:t>
            </a:r>
            <a:r>
              <a:rPr lang="en-US" dirty="0" smtClean="0">
                <a:solidFill>
                  <a:srgbClr val="FF5050"/>
                </a:solidFill>
              </a:rPr>
              <a:t> E-mail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Password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 yang </a:t>
            </a:r>
            <a:r>
              <a:rPr lang="en-US" dirty="0" err="1" smtClean="0">
                <a:solidFill>
                  <a:srgbClr val="FF5050"/>
                </a:solidFill>
              </a:rPr>
              <a:t>terdaftar</a:t>
            </a:r>
            <a:endParaRPr lang="en-US" dirty="0" smtClean="0">
              <a:solidFill>
                <a:srgbClr val="FF5050"/>
              </a:solidFill>
            </a:endParaRPr>
          </a:p>
          <a:p>
            <a:endParaRPr lang="en-US" u="sng" dirty="0">
              <a:solidFill>
                <a:srgbClr val="FF5050"/>
              </a:solidFill>
            </a:endParaRPr>
          </a:p>
          <a:p>
            <a:endParaRPr lang="en-US" u="sng" dirty="0" smtClean="0">
              <a:solidFill>
                <a:srgbClr val="FF5050"/>
              </a:solidFill>
            </a:endParaRPr>
          </a:p>
          <a:p>
            <a:endParaRPr lang="en-US" u="sng" dirty="0">
              <a:solidFill>
                <a:srgbClr val="FF5050"/>
              </a:solidFill>
            </a:endParaRPr>
          </a:p>
          <a:p>
            <a:r>
              <a:rPr lang="en-US" dirty="0" smtClean="0">
                <a:solidFill>
                  <a:srgbClr val="FF5050"/>
                </a:solidFill>
              </a:rPr>
              <a:t>Dashboard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 di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SIPLah.Intanonline.com</a:t>
            </a:r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009184" y="6099624"/>
            <a:ext cx="27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Registrasi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3" y="204459"/>
            <a:ext cx="4876804" cy="2743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6" y="3034465"/>
            <a:ext cx="4876804" cy="2743202"/>
          </a:xfrm>
          <a:prstGeom prst="rect">
            <a:avLst/>
          </a:prstGeom>
        </p:spPr>
      </p:pic>
      <p:sp>
        <p:nvSpPr>
          <p:cNvPr id="12" name="Left Arrow 11">
            <a:hlinkClick r:id="rId6" action="ppaction://hlinksldjump"/>
          </p:cNvPr>
          <p:cNvSpPr/>
          <p:nvPr/>
        </p:nvSpPr>
        <p:spPr>
          <a:xfrm>
            <a:off x="2638418" y="5905076"/>
            <a:ext cx="2605454" cy="94611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Kembali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Daftar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Isi</a:t>
            </a:r>
            <a:endParaRPr lang="en-US" sz="2000" dirty="0">
              <a:ln w="0"/>
              <a:solidFill>
                <a:srgbClr val="FF5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9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Masuk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halaman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utama</a:t>
            </a:r>
            <a:r>
              <a:rPr lang="en-US" dirty="0" smtClean="0">
                <a:solidFill>
                  <a:srgbClr val="FF5050"/>
                </a:solidFill>
              </a:rPr>
              <a:t> SIPLah.IntanOnline.com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menu Login</a:t>
            </a:r>
          </a:p>
          <a:p>
            <a:endParaRPr lang="en-US" u="sng" dirty="0">
              <a:solidFill>
                <a:srgbClr val="FF5050"/>
              </a:solidFill>
            </a:endParaRPr>
          </a:p>
          <a:p>
            <a:endParaRPr lang="en-US" u="sng" dirty="0" smtClean="0">
              <a:solidFill>
                <a:srgbClr val="FF5050"/>
              </a:solidFill>
            </a:endParaRPr>
          </a:p>
          <a:p>
            <a:endParaRPr lang="en-US" u="sng" dirty="0">
              <a:solidFill>
                <a:srgbClr val="FF5050"/>
              </a:solidFill>
            </a:endParaRPr>
          </a:p>
          <a:p>
            <a:r>
              <a:rPr lang="en-US" u="sng" dirty="0" err="1" smtClean="0">
                <a:solidFill>
                  <a:srgbClr val="FF5050"/>
                </a:solidFill>
              </a:rPr>
              <a:t>Klik</a:t>
            </a:r>
            <a:r>
              <a:rPr lang="en-US" u="sng" dirty="0" smtClean="0">
                <a:solidFill>
                  <a:srgbClr val="FF5050"/>
                </a:solidFill>
              </a:rPr>
              <a:t> “Login </a:t>
            </a:r>
            <a:r>
              <a:rPr lang="en-US" u="sng" dirty="0" err="1" smtClean="0">
                <a:solidFill>
                  <a:srgbClr val="FF5050"/>
                </a:solidFill>
              </a:rPr>
              <a:t>Sebagai</a:t>
            </a:r>
            <a:r>
              <a:rPr lang="en-US" u="sng" dirty="0" smtClean="0">
                <a:solidFill>
                  <a:srgbClr val="FF5050"/>
                </a:solidFill>
              </a:rPr>
              <a:t> </a:t>
            </a:r>
            <a:r>
              <a:rPr lang="en-US" u="sng" dirty="0" err="1" smtClean="0">
                <a:solidFill>
                  <a:srgbClr val="FF5050"/>
                </a:solidFill>
              </a:rPr>
              <a:t>Penjual</a:t>
            </a:r>
            <a:r>
              <a:rPr lang="en-US" u="sng" dirty="0" smtClean="0">
                <a:solidFill>
                  <a:srgbClr val="FF5050"/>
                </a:solidFill>
              </a:rPr>
              <a:t>” </a:t>
            </a:r>
            <a:r>
              <a:rPr lang="en-US" u="sng" dirty="0" err="1" smtClean="0">
                <a:solidFill>
                  <a:srgbClr val="FF5050"/>
                </a:solidFill>
              </a:rPr>
              <a:t>untuk</a:t>
            </a:r>
            <a:r>
              <a:rPr lang="en-US" u="sng" dirty="0" smtClean="0">
                <a:solidFill>
                  <a:srgbClr val="FF5050"/>
                </a:solidFill>
              </a:rPr>
              <a:t> </a:t>
            </a:r>
            <a:r>
              <a:rPr lang="en-US" u="sng" dirty="0" err="1" smtClean="0">
                <a:solidFill>
                  <a:srgbClr val="FF5050"/>
                </a:solidFill>
              </a:rPr>
              <a:t>masuk</a:t>
            </a:r>
            <a:r>
              <a:rPr lang="en-US" u="sng" dirty="0" smtClean="0">
                <a:solidFill>
                  <a:srgbClr val="FF5050"/>
                </a:solidFill>
              </a:rPr>
              <a:t> </a:t>
            </a:r>
            <a:r>
              <a:rPr lang="en-US" u="sng" dirty="0" err="1" smtClean="0">
                <a:solidFill>
                  <a:srgbClr val="FF5050"/>
                </a:solidFill>
              </a:rPr>
              <a:t>ke</a:t>
            </a:r>
            <a:r>
              <a:rPr lang="en-US" u="sng" dirty="0" smtClean="0">
                <a:solidFill>
                  <a:srgbClr val="FF5050"/>
                </a:solidFill>
              </a:rPr>
              <a:t> Dashboard </a:t>
            </a:r>
            <a:r>
              <a:rPr lang="en-US" u="sng" dirty="0" err="1" smtClean="0">
                <a:solidFill>
                  <a:srgbClr val="FF5050"/>
                </a:solidFill>
              </a:rPr>
              <a:t>penjual</a:t>
            </a:r>
            <a:endParaRPr lang="en-US" u="sng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611360" y="6099624"/>
            <a:ext cx="210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Login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6" y="204459"/>
            <a:ext cx="4876804" cy="2743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6" y="3034465"/>
            <a:ext cx="4876804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Masukan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>
                <a:solidFill>
                  <a:srgbClr val="FF5050"/>
                </a:solidFill>
              </a:rPr>
              <a:t>Username/</a:t>
            </a:r>
            <a:r>
              <a:rPr lang="en-US" dirty="0" err="1">
                <a:solidFill>
                  <a:srgbClr val="FF5050"/>
                </a:solidFill>
              </a:rPr>
              <a:t>alamat</a:t>
            </a:r>
            <a:r>
              <a:rPr lang="en-US" dirty="0">
                <a:solidFill>
                  <a:srgbClr val="FF5050"/>
                </a:solidFill>
              </a:rPr>
              <a:t> E-mail </a:t>
            </a:r>
            <a:r>
              <a:rPr lang="en-US" dirty="0" err="1">
                <a:solidFill>
                  <a:srgbClr val="FF5050"/>
                </a:solidFill>
              </a:rPr>
              <a:t>dan</a:t>
            </a:r>
            <a:r>
              <a:rPr lang="en-US" dirty="0">
                <a:solidFill>
                  <a:srgbClr val="FF5050"/>
                </a:solidFill>
              </a:rPr>
              <a:t> Password </a:t>
            </a:r>
            <a:r>
              <a:rPr lang="en-US" dirty="0" err="1">
                <a:solidFill>
                  <a:srgbClr val="FF5050"/>
                </a:solidFill>
              </a:rPr>
              <a:t>penjual</a:t>
            </a:r>
            <a:r>
              <a:rPr lang="en-US" dirty="0">
                <a:solidFill>
                  <a:srgbClr val="FF5050"/>
                </a:solidFill>
              </a:rPr>
              <a:t> yang </a:t>
            </a:r>
            <a:r>
              <a:rPr lang="en-US" dirty="0" err="1" smtClean="0">
                <a:solidFill>
                  <a:srgbClr val="FF5050"/>
                </a:solidFill>
              </a:rPr>
              <a:t>terdaftar</a:t>
            </a: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r>
              <a:rPr lang="en-US" dirty="0">
                <a:solidFill>
                  <a:srgbClr val="FF5050"/>
                </a:solidFill>
              </a:rPr>
              <a:t>Dashboard </a:t>
            </a:r>
            <a:r>
              <a:rPr lang="en-US" dirty="0" err="1">
                <a:solidFill>
                  <a:srgbClr val="FF5050"/>
                </a:solidFill>
              </a:rPr>
              <a:t>Penjual</a:t>
            </a:r>
            <a:r>
              <a:rPr lang="en-US" dirty="0">
                <a:solidFill>
                  <a:srgbClr val="FF5050"/>
                </a:solidFill>
              </a:rPr>
              <a:t> di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SIPLah.Intanonline.com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90" y="220329"/>
            <a:ext cx="2719555" cy="2743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5" y="3034465"/>
            <a:ext cx="4876804" cy="27432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11360" y="6099624"/>
            <a:ext cx="210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Login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Left Arrow 11">
            <a:hlinkClick r:id="rId6" action="ppaction://hlinksldjump"/>
          </p:cNvPr>
          <p:cNvSpPr/>
          <p:nvPr/>
        </p:nvSpPr>
        <p:spPr>
          <a:xfrm>
            <a:off x="2638418" y="5905076"/>
            <a:ext cx="2605454" cy="94611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Kembali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Daftar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Isi</a:t>
            </a:r>
            <a:endParaRPr lang="en-US" sz="2000" dirty="0">
              <a:ln w="0"/>
              <a:solidFill>
                <a:srgbClr val="FF5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4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Masuk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</a:t>
            </a:r>
            <a:r>
              <a:rPr lang="en-US" dirty="0" smtClean="0">
                <a:solidFill>
                  <a:srgbClr val="FF5050"/>
                </a:solidFill>
              </a:rPr>
              <a:t> Dashboard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pilih</a:t>
            </a:r>
            <a:r>
              <a:rPr lang="en-US" dirty="0" smtClean="0">
                <a:solidFill>
                  <a:srgbClr val="FF5050"/>
                </a:solidFill>
              </a:rPr>
              <a:t> Menu “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”</a:t>
            </a: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Menambahkan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memilih”Add</a:t>
            </a:r>
            <a:r>
              <a:rPr lang="en-US" dirty="0" smtClean="0">
                <a:solidFill>
                  <a:srgbClr val="FF5050"/>
                </a:solidFill>
              </a:rPr>
              <a:t> Product”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Barang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umum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/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“Add Product </a:t>
            </a:r>
            <a:r>
              <a:rPr lang="en-US" dirty="0" err="1" smtClean="0">
                <a:solidFill>
                  <a:srgbClr val="FF5050"/>
                </a:solidFill>
              </a:rPr>
              <a:t>Puskurbuk</a:t>
            </a:r>
            <a:r>
              <a:rPr lang="en-US" dirty="0" smtClean="0">
                <a:solidFill>
                  <a:srgbClr val="FF5050"/>
                </a:solidFill>
              </a:rPr>
              <a:t>”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Barang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Pra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Katalog</a:t>
            </a: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097520" y="6099624"/>
            <a:ext cx="362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Tambah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Produk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5" y="204458"/>
            <a:ext cx="4876805" cy="2743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4" y="3034464"/>
            <a:ext cx="4876805" cy="27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Memilih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Pra</a:t>
            </a:r>
            <a:r>
              <a:rPr lang="en-US" dirty="0" smtClean="0">
                <a:solidFill>
                  <a:srgbClr val="FF5050"/>
                </a:solidFill>
              </a:rPr>
              <a:t>- </a:t>
            </a:r>
            <a:r>
              <a:rPr lang="en-US" dirty="0" err="1" smtClean="0">
                <a:solidFill>
                  <a:srgbClr val="FF5050"/>
                </a:solidFill>
              </a:rPr>
              <a:t>Katalog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me-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“Add Product”</a:t>
            </a: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Melengkapi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kebutuhan</a:t>
            </a:r>
            <a:r>
              <a:rPr lang="en-US" dirty="0" smtClean="0">
                <a:solidFill>
                  <a:srgbClr val="FF5050"/>
                </a:solidFill>
              </a:rPr>
              <a:t> data “SKU”, “Stock”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“Limit Stock”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lengkap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detail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“save”</a:t>
            </a: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441440" y="6099624"/>
            <a:ext cx="527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Tambah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Barang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Katalog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5" y="204459"/>
            <a:ext cx="4876805" cy="2743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4" y="3034465"/>
            <a:ext cx="4876805" cy="27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Pra-Katalog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Berhasil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ditambahkan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oleh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441440" y="6099624"/>
            <a:ext cx="527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Tambah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Barang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Katalog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20" y="204459"/>
            <a:ext cx="4876805" cy="27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Mengisi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kelengkapan</a:t>
            </a:r>
            <a:r>
              <a:rPr lang="en-US" dirty="0" smtClean="0">
                <a:solidFill>
                  <a:srgbClr val="FF5050"/>
                </a:solidFill>
              </a:rPr>
              <a:t> data di “Info </a:t>
            </a:r>
            <a:r>
              <a:rPr lang="en-US" dirty="0" err="1" smtClean="0">
                <a:solidFill>
                  <a:srgbClr val="FF5050"/>
                </a:solidFill>
              </a:rPr>
              <a:t>Awal</a:t>
            </a:r>
            <a:r>
              <a:rPr lang="en-US" dirty="0" smtClean="0">
                <a:solidFill>
                  <a:srgbClr val="FF5050"/>
                </a:solidFill>
              </a:rPr>
              <a:t>” </a:t>
            </a:r>
            <a:r>
              <a:rPr lang="en-US" dirty="0" err="1" smtClean="0">
                <a:solidFill>
                  <a:srgbClr val="FF5050"/>
                </a:solidFill>
              </a:rPr>
              <a:t>barang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lengkap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detail </a:t>
            </a:r>
            <a:r>
              <a:rPr lang="en-US" dirty="0">
                <a:solidFill>
                  <a:srgbClr val="FF5050"/>
                </a:solidFill>
              </a:rPr>
              <a:t>“save”</a:t>
            </a:r>
          </a:p>
          <a:p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r>
              <a:rPr lang="en-US" dirty="0" err="1">
                <a:solidFill>
                  <a:srgbClr val="FF5050"/>
                </a:solidFill>
              </a:rPr>
              <a:t>Mengisi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kelengkapan</a:t>
            </a:r>
            <a:r>
              <a:rPr lang="en-US" dirty="0">
                <a:solidFill>
                  <a:srgbClr val="FF5050"/>
                </a:solidFill>
              </a:rPr>
              <a:t> data di “Info </a:t>
            </a:r>
            <a:r>
              <a:rPr lang="en-US" dirty="0" err="1">
                <a:solidFill>
                  <a:srgbClr val="FF5050"/>
                </a:solidFill>
              </a:rPr>
              <a:t>Umum</a:t>
            </a:r>
            <a:r>
              <a:rPr lang="en-US" dirty="0">
                <a:solidFill>
                  <a:srgbClr val="FF5050"/>
                </a:solidFill>
              </a:rPr>
              <a:t>” </a:t>
            </a:r>
            <a:r>
              <a:rPr lang="en-US" dirty="0" err="1">
                <a:solidFill>
                  <a:srgbClr val="FF5050"/>
                </a:solidFill>
              </a:rPr>
              <a:t>barang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dengan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lengkap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dan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smtClean="0">
                <a:solidFill>
                  <a:srgbClr val="FF5050"/>
                </a:solidFill>
              </a:rPr>
              <a:t>detail </a:t>
            </a:r>
            <a:r>
              <a:rPr lang="en-US" dirty="0" err="1" smtClean="0">
                <a:solidFill>
                  <a:srgbClr val="FF5050"/>
                </a:solidFill>
              </a:rPr>
              <a:t>kemudian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“save”</a:t>
            </a: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951274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082623" y="6186427"/>
            <a:ext cx="463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Tambah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Barang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Umum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5" y="204459"/>
            <a:ext cx="4876805" cy="2743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08" y="3034465"/>
            <a:ext cx="4872962" cy="274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Mengisi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kelengkapan</a:t>
            </a:r>
            <a:r>
              <a:rPr lang="en-US" dirty="0" smtClean="0">
                <a:solidFill>
                  <a:srgbClr val="FF5050"/>
                </a:solidFill>
              </a:rPr>
              <a:t> data di “</a:t>
            </a:r>
            <a:r>
              <a:rPr lang="en-US" dirty="0" err="1" smtClean="0">
                <a:solidFill>
                  <a:srgbClr val="FF5050"/>
                </a:solidFill>
              </a:rPr>
              <a:t>Harga</a:t>
            </a:r>
            <a:r>
              <a:rPr lang="en-US" dirty="0" smtClean="0">
                <a:solidFill>
                  <a:srgbClr val="FF5050"/>
                </a:solidFill>
              </a:rPr>
              <a:t>” </a:t>
            </a:r>
            <a:r>
              <a:rPr lang="en-US" dirty="0" err="1" smtClean="0">
                <a:solidFill>
                  <a:srgbClr val="FF5050"/>
                </a:solidFill>
              </a:rPr>
              <a:t>barang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lengkap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detail </a:t>
            </a:r>
            <a:r>
              <a:rPr lang="en-US" dirty="0">
                <a:solidFill>
                  <a:srgbClr val="FF5050"/>
                </a:solidFill>
              </a:rPr>
              <a:t>“save”</a:t>
            </a:r>
          </a:p>
          <a:p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Menambahkan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gambar</a:t>
            </a:r>
            <a:r>
              <a:rPr lang="en-US" dirty="0" smtClean="0">
                <a:solidFill>
                  <a:srgbClr val="FF5050"/>
                </a:solidFill>
              </a:rPr>
              <a:t> yang </a:t>
            </a:r>
            <a:r>
              <a:rPr lang="en-US" dirty="0" err="1" smtClean="0">
                <a:solidFill>
                  <a:srgbClr val="FF5050"/>
                </a:solidFill>
              </a:rPr>
              <a:t>mewakili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“Select File” </a:t>
            </a:r>
            <a:r>
              <a:rPr lang="en-US" dirty="0" err="1" smtClean="0">
                <a:solidFill>
                  <a:srgbClr val="FF5050"/>
                </a:solidFill>
              </a:rPr>
              <a:t>pilih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gambar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“save”</a:t>
            </a: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951274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082623" y="6186427"/>
            <a:ext cx="463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Tambah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Barang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Umum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5" y="204459"/>
            <a:ext cx="4876807" cy="2743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5" y="3034465"/>
            <a:ext cx="4876807" cy="27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03801" y="204459"/>
            <a:ext cx="11316346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solidFill>
                <a:srgbClr val="FF5050"/>
              </a:solidFill>
              <a:hlinkClick r:id="rId2" action="ppaction://hlinksldjump"/>
            </a:endParaRPr>
          </a:p>
          <a:p>
            <a:r>
              <a:rPr lang="en-US" sz="3200" dirty="0" err="1" smtClean="0">
                <a:solidFill>
                  <a:srgbClr val="FF5050"/>
                </a:solidFill>
                <a:hlinkClick r:id="rId2" action="ppaction://hlinksldjump"/>
              </a:rPr>
              <a:t>Penjual</a:t>
            </a:r>
            <a:r>
              <a:rPr lang="en-US" sz="3200" dirty="0" smtClean="0">
                <a:solidFill>
                  <a:srgbClr val="FF5050"/>
                </a:solidFill>
                <a:hlinkClick r:id="rId2" action="ppaction://hlinksldjump"/>
              </a:rPr>
              <a:t> </a:t>
            </a:r>
            <a:r>
              <a:rPr lang="en-US" sz="3200" dirty="0" err="1">
                <a:solidFill>
                  <a:srgbClr val="FF5050"/>
                </a:solidFill>
                <a:hlinkClick r:id="rId2" action="ppaction://hlinksldjump"/>
              </a:rPr>
              <a:t>Registrasi</a:t>
            </a:r>
            <a:endParaRPr lang="en-US" sz="3200" dirty="0">
              <a:solidFill>
                <a:srgbClr val="FF5050"/>
              </a:solidFill>
            </a:endParaRPr>
          </a:p>
          <a:p>
            <a:r>
              <a:rPr lang="en-US" sz="3200" dirty="0" err="1" smtClean="0">
                <a:solidFill>
                  <a:srgbClr val="FF5050"/>
                </a:solidFill>
                <a:hlinkClick r:id="rId3" action="ppaction://hlinksldjump"/>
              </a:rPr>
              <a:t>Penjual</a:t>
            </a:r>
            <a:r>
              <a:rPr lang="en-US" sz="3200" dirty="0" smtClean="0">
                <a:solidFill>
                  <a:srgbClr val="FF5050"/>
                </a:solidFill>
                <a:hlinkClick r:id="rId3" action="ppaction://hlinksldjump"/>
              </a:rPr>
              <a:t> Login</a:t>
            </a:r>
            <a:endParaRPr lang="en-US" sz="3200" dirty="0" smtClean="0">
              <a:solidFill>
                <a:srgbClr val="FF5050"/>
              </a:solidFill>
            </a:endParaRPr>
          </a:p>
          <a:p>
            <a:r>
              <a:rPr lang="en-US" sz="3200" dirty="0" err="1" smtClean="0">
                <a:solidFill>
                  <a:srgbClr val="FF5050"/>
                </a:solidFill>
                <a:hlinkClick r:id="rId4" action="ppaction://hlinksldjump"/>
              </a:rPr>
              <a:t>Penjual</a:t>
            </a:r>
            <a:r>
              <a:rPr lang="en-US" sz="3200" dirty="0" smtClean="0">
                <a:solidFill>
                  <a:srgbClr val="FF5050"/>
                </a:solidFill>
                <a:hlinkClick r:id="rId4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4" action="ppaction://hlinksldjump"/>
              </a:rPr>
              <a:t>Menambahkan</a:t>
            </a:r>
            <a:r>
              <a:rPr lang="en-US" sz="3200" dirty="0" smtClean="0">
                <a:solidFill>
                  <a:srgbClr val="FF5050"/>
                </a:solidFill>
                <a:hlinkClick r:id="rId4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4" action="ppaction://hlinksldjump"/>
              </a:rPr>
              <a:t>Produk</a:t>
            </a:r>
            <a:endParaRPr lang="en-US" sz="3200" dirty="0" smtClean="0">
              <a:solidFill>
                <a:srgbClr val="FF5050"/>
              </a:solidFill>
            </a:endParaRPr>
          </a:p>
          <a:p>
            <a:r>
              <a:rPr lang="en-US" sz="3200" dirty="0" err="1" smtClean="0">
                <a:solidFill>
                  <a:srgbClr val="FF5050"/>
                </a:solidFill>
                <a:hlinkClick r:id="rId5" action="ppaction://hlinksldjump"/>
              </a:rPr>
              <a:t>Penjual</a:t>
            </a:r>
            <a:r>
              <a:rPr lang="en-US" sz="3200" dirty="0" smtClean="0">
                <a:solidFill>
                  <a:srgbClr val="FF5050"/>
                </a:solidFill>
                <a:hlinkClick r:id="rId5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5" action="ppaction://hlinksldjump"/>
              </a:rPr>
              <a:t>Mengaktifkan</a:t>
            </a:r>
            <a:r>
              <a:rPr lang="en-US" sz="3200" dirty="0" smtClean="0">
                <a:solidFill>
                  <a:srgbClr val="FF5050"/>
                </a:solidFill>
                <a:hlinkClick r:id="rId5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5" action="ppaction://hlinksldjump"/>
              </a:rPr>
              <a:t>dan</a:t>
            </a:r>
            <a:r>
              <a:rPr lang="en-US" sz="3200" dirty="0" smtClean="0">
                <a:solidFill>
                  <a:srgbClr val="FF5050"/>
                </a:solidFill>
                <a:hlinkClick r:id="rId5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5" action="ppaction://hlinksldjump"/>
              </a:rPr>
              <a:t>Meng-nonaktifkan</a:t>
            </a:r>
            <a:r>
              <a:rPr lang="en-US" sz="3200" dirty="0" smtClean="0">
                <a:solidFill>
                  <a:srgbClr val="FF5050"/>
                </a:solidFill>
                <a:hlinkClick r:id="rId5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5" action="ppaction://hlinksldjump"/>
              </a:rPr>
              <a:t>Produk</a:t>
            </a:r>
            <a:endParaRPr lang="en-US" sz="3200" dirty="0" smtClean="0">
              <a:solidFill>
                <a:srgbClr val="FF5050"/>
              </a:solidFill>
            </a:endParaRPr>
          </a:p>
          <a:p>
            <a:r>
              <a:rPr lang="en-US" sz="3200" dirty="0" err="1" smtClean="0">
                <a:solidFill>
                  <a:srgbClr val="FF5050"/>
                </a:solidFill>
                <a:hlinkClick r:id="rId6" action="ppaction://hlinksldjump"/>
              </a:rPr>
              <a:t>Penjual</a:t>
            </a:r>
            <a:r>
              <a:rPr lang="en-US" sz="3200" dirty="0" smtClean="0">
                <a:solidFill>
                  <a:srgbClr val="FF5050"/>
                </a:solidFill>
                <a:hlinkClick r:id="rId6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6" action="ppaction://hlinksldjump"/>
              </a:rPr>
              <a:t>Menghapus</a:t>
            </a:r>
            <a:r>
              <a:rPr lang="en-US" sz="3200" dirty="0" smtClean="0">
                <a:solidFill>
                  <a:srgbClr val="FF5050"/>
                </a:solidFill>
                <a:hlinkClick r:id="rId6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6" action="ppaction://hlinksldjump"/>
              </a:rPr>
              <a:t>Produk</a:t>
            </a:r>
            <a:endParaRPr lang="en-US" sz="3200" dirty="0" smtClean="0">
              <a:solidFill>
                <a:srgbClr val="FF5050"/>
              </a:solidFill>
            </a:endParaRPr>
          </a:p>
          <a:p>
            <a:r>
              <a:rPr lang="en-US" sz="3200" dirty="0" err="1" smtClean="0">
                <a:solidFill>
                  <a:srgbClr val="FF5050"/>
                </a:solidFill>
                <a:hlinkClick r:id="rId7" action="ppaction://hlinksldjump"/>
              </a:rPr>
              <a:t>Penjual</a:t>
            </a:r>
            <a:r>
              <a:rPr lang="en-US" sz="3200" dirty="0" smtClean="0">
                <a:solidFill>
                  <a:srgbClr val="FF5050"/>
                </a:solidFill>
                <a:hlinkClick r:id="rId7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7" action="ppaction://hlinksldjump"/>
              </a:rPr>
              <a:t>Melakukan</a:t>
            </a:r>
            <a:r>
              <a:rPr lang="en-US" sz="3200" dirty="0" smtClean="0">
                <a:solidFill>
                  <a:srgbClr val="FF5050"/>
                </a:solidFill>
                <a:hlinkClick r:id="rId7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7" action="ppaction://hlinksldjump"/>
              </a:rPr>
              <a:t>Obrolan</a:t>
            </a:r>
            <a:r>
              <a:rPr lang="en-US" sz="3200" dirty="0" smtClean="0">
                <a:solidFill>
                  <a:srgbClr val="FF5050"/>
                </a:solidFill>
                <a:hlinkClick r:id="rId7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7" action="ppaction://hlinksldjump"/>
              </a:rPr>
              <a:t>dengan</a:t>
            </a:r>
            <a:r>
              <a:rPr lang="en-US" sz="3200" dirty="0" smtClean="0">
                <a:solidFill>
                  <a:srgbClr val="FF5050"/>
                </a:solidFill>
                <a:hlinkClick r:id="rId7" action="ppaction://hlinksldjump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hlinkClick r:id="rId7" action="ppaction://hlinksldjump"/>
              </a:rPr>
              <a:t>Pembeli</a:t>
            </a:r>
            <a:endParaRPr lang="en-US" sz="3200" dirty="0" smtClean="0">
              <a:solidFill>
                <a:srgbClr val="FF5050"/>
              </a:solidFill>
            </a:endParaRPr>
          </a:p>
          <a:p>
            <a:r>
              <a:rPr lang="en-US" sz="3200" dirty="0" err="1" smtClean="0">
                <a:solidFill>
                  <a:srgbClr val="FF5050"/>
                </a:solidFill>
                <a:hlinkClick r:id="rId8" action="ppaction://hlinksldjump"/>
              </a:rPr>
              <a:t>Penjual</a:t>
            </a:r>
            <a:r>
              <a:rPr lang="en-US" sz="3200" dirty="0" smtClean="0">
                <a:solidFill>
                  <a:srgbClr val="FF5050"/>
                </a:solidFill>
                <a:hlinkClick r:id="rId8" action="ppaction://hlinksldjump"/>
              </a:rPr>
              <a:t> Logout</a:t>
            </a:r>
            <a:endParaRPr lang="en-US" sz="3200" dirty="0" smtClean="0">
              <a:solidFill>
                <a:srgbClr val="FF505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67755" y="439615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9" name="Rectangle 8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0075985" y="6099624"/>
            <a:ext cx="1644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 Daftar Isi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5050"/>
                </a:solidFill>
              </a:rPr>
              <a:t>Me-upload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di Review </a:t>
            </a:r>
            <a:r>
              <a:rPr lang="en-US" dirty="0" err="1" smtClean="0">
                <a:solidFill>
                  <a:srgbClr val="FF5050"/>
                </a:solidFill>
              </a:rPr>
              <a:t>oleh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Mitra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Pasar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sebelum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tayang</a:t>
            </a:r>
            <a:r>
              <a:rPr lang="en-US" dirty="0" smtClean="0">
                <a:solidFill>
                  <a:srgbClr val="FF5050"/>
                </a:solidFill>
              </a:rPr>
              <a:t> di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SIPLah.IntanOnline.com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“Upload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Review”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menunggu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sampai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 di </a:t>
            </a:r>
            <a:r>
              <a:rPr lang="en-US" dirty="0" err="1" smtClean="0">
                <a:solidFill>
                  <a:srgbClr val="FF5050"/>
                </a:solidFill>
              </a:rPr>
              <a:t>verifikasi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oleh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Mitra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Pasar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951274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082623" y="6186427"/>
            <a:ext cx="463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Tambah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Barang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Umum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2" y="204371"/>
            <a:ext cx="4876807" cy="2743204"/>
          </a:xfrm>
          <a:prstGeom prst="rect">
            <a:avLst/>
          </a:prstGeom>
        </p:spPr>
      </p:pic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2638418" y="5974979"/>
            <a:ext cx="2605454" cy="94611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Kembali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Daftar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Isi</a:t>
            </a:r>
            <a:endParaRPr lang="en-US" sz="2000" dirty="0">
              <a:ln w="0"/>
              <a:solidFill>
                <a:srgbClr val="FF5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1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Masuk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</a:t>
            </a:r>
            <a:r>
              <a:rPr lang="en-US" dirty="0" smtClean="0">
                <a:solidFill>
                  <a:srgbClr val="FF5050"/>
                </a:solidFill>
              </a:rPr>
              <a:t> dashboard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m</a:t>
            </a:r>
            <a:r>
              <a:rPr lang="en-US" dirty="0" err="1" smtClean="0">
                <a:solidFill>
                  <a:srgbClr val="FF5050"/>
                </a:solidFill>
              </a:rPr>
              <a:t>emilih</a:t>
            </a:r>
            <a:r>
              <a:rPr lang="en-US" dirty="0" smtClean="0">
                <a:solidFill>
                  <a:srgbClr val="FF5050"/>
                </a:solidFill>
              </a:rPr>
              <a:t> menu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Memilih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>
                <a:solidFill>
                  <a:srgbClr val="FF5050"/>
                </a:solidFill>
              </a:rPr>
              <a:t>d</a:t>
            </a:r>
            <a:r>
              <a:rPr lang="en-US" dirty="0" smtClean="0">
                <a:solidFill>
                  <a:srgbClr val="FF5050"/>
                </a:solidFill>
              </a:rPr>
              <a:t>etail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7932" y="474782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951274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176846" y="6186427"/>
            <a:ext cx="353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Menonaktifkan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Produk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65" y="3069631"/>
            <a:ext cx="4876805" cy="2619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5" y="204458"/>
            <a:ext cx="4876805" cy="27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Memilih</a:t>
            </a:r>
            <a:r>
              <a:rPr lang="en-US" dirty="0" smtClean="0">
                <a:solidFill>
                  <a:srgbClr val="FF5050"/>
                </a:solidFill>
              </a:rPr>
              <a:t> Menu Detail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 “Publish”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melihat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 yang </a:t>
            </a:r>
            <a:r>
              <a:rPr lang="en-US" dirty="0" err="1" smtClean="0">
                <a:solidFill>
                  <a:srgbClr val="FF5050"/>
                </a:solidFill>
              </a:rPr>
              <a:t>akan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tampil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tayang</a:t>
            </a:r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Memilih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“</a:t>
            </a:r>
            <a:r>
              <a:rPr lang="en-US" dirty="0" smtClean="0">
                <a:solidFill>
                  <a:srgbClr val="FF5050"/>
                </a:solidFill>
              </a:rPr>
              <a:t>Disable” </a:t>
            </a:r>
            <a:r>
              <a:rPr lang="en-US" dirty="0" err="1" smtClean="0">
                <a:solidFill>
                  <a:srgbClr val="FF5050"/>
                </a:solidFill>
              </a:rPr>
              <a:t>pada</a:t>
            </a:r>
            <a:r>
              <a:rPr lang="en-US" dirty="0" smtClean="0">
                <a:solidFill>
                  <a:srgbClr val="FF5050"/>
                </a:solidFill>
              </a:rPr>
              <a:t> Menu Detail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 “Publish”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menonaktifkan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7932" y="474782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951274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65" y="239626"/>
            <a:ext cx="4838282" cy="2594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365" y="3072486"/>
            <a:ext cx="4803871" cy="2818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76846" y="6186427"/>
            <a:ext cx="353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Menonaktifkan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Produk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Left Arrow 13">
            <a:hlinkClick r:id="rId5" action="ppaction://hlinksldjump"/>
          </p:cNvPr>
          <p:cNvSpPr/>
          <p:nvPr/>
        </p:nvSpPr>
        <p:spPr>
          <a:xfrm>
            <a:off x="2617177" y="5974979"/>
            <a:ext cx="2605454" cy="94611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Kembali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Daftar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Isi</a:t>
            </a:r>
            <a:endParaRPr lang="en-US" sz="2000" dirty="0">
              <a:ln w="0"/>
              <a:solidFill>
                <a:srgbClr val="FF5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1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5050"/>
                </a:solidFill>
              </a:rPr>
              <a:t>Masuk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ke</a:t>
            </a:r>
            <a:r>
              <a:rPr lang="en-US" dirty="0">
                <a:solidFill>
                  <a:srgbClr val="FF5050"/>
                </a:solidFill>
              </a:rPr>
              <a:t> dashboard </a:t>
            </a:r>
            <a:r>
              <a:rPr lang="en-US" dirty="0" err="1">
                <a:solidFill>
                  <a:srgbClr val="FF5050"/>
                </a:solidFill>
              </a:rPr>
              <a:t>Penjual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dan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memilih</a:t>
            </a:r>
            <a:r>
              <a:rPr lang="en-US" dirty="0">
                <a:solidFill>
                  <a:srgbClr val="FF5050"/>
                </a:solidFill>
              </a:rPr>
              <a:t> menu </a:t>
            </a:r>
            <a:r>
              <a:rPr lang="en-US" dirty="0" err="1">
                <a:solidFill>
                  <a:srgbClr val="FF5050"/>
                </a:solidFill>
              </a:rPr>
              <a:t>Produk</a:t>
            </a:r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Memilih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“Delete” 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gambar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tempat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sampah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warna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merah</a:t>
            </a:r>
            <a:r>
              <a:rPr lang="en-US" dirty="0" smtClean="0">
                <a:solidFill>
                  <a:srgbClr val="FF5050"/>
                </a:solidFill>
              </a:rPr>
              <a:t>. </a:t>
            </a:r>
            <a:r>
              <a:rPr lang="en-US" dirty="0" err="1" smtClean="0">
                <a:solidFill>
                  <a:srgbClr val="FF5050"/>
                </a:solidFill>
              </a:rPr>
              <a:t>Produk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langsung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terhapus</a:t>
            </a: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7932" y="474782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951274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695592" y="6186427"/>
            <a:ext cx="302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Menghapus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Produk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5" y="204458"/>
            <a:ext cx="4876805" cy="27432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365" y="3182814"/>
            <a:ext cx="4876805" cy="2614194"/>
          </a:xfrm>
          <a:prstGeom prst="rect">
            <a:avLst/>
          </a:prstGeom>
        </p:spPr>
      </p:pic>
      <p:sp>
        <p:nvSpPr>
          <p:cNvPr id="13" name="Left Arrow 12">
            <a:hlinkClick r:id="rId5" action="ppaction://hlinksldjump"/>
          </p:cNvPr>
          <p:cNvSpPr/>
          <p:nvPr/>
        </p:nvSpPr>
        <p:spPr>
          <a:xfrm>
            <a:off x="2638418" y="5974979"/>
            <a:ext cx="2605454" cy="94611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Kembali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Daftar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Isi</a:t>
            </a:r>
            <a:endParaRPr lang="en-US" sz="2000" dirty="0">
              <a:ln w="0"/>
              <a:solidFill>
                <a:srgbClr val="FF5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6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5050"/>
                </a:solidFill>
              </a:rPr>
              <a:t>Masuk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ke</a:t>
            </a:r>
            <a:r>
              <a:rPr lang="en-US" dirty="0">
                <a:solidFill>
                  <a:srgbClr val="FF5050"/>
                </a:solidFill>
              </a:rPr>
              <a:t> dashboard </a:t>
            </a:r>
            <a:r>
              <a:rPr lang="en-US" dirty="0" err="1">
                <a:solidFill>
                  <a:srgbClr val="FF5050"/>
                </a:solidFill>
              </a:rPr>
              <a:t>Penjual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dan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memilih</a:t>
            </a:r>
            <a:r>
              <a:rPr lang="en-US" dirty="0">
                <a:solidFill>
                  <a:srgbClr val="FF5050"/>
                </a:solidFill>
              </a:rPr>
              <a:t> menu </a:t>
            </a:r>
            <a:r>
              <a:rPr lang="en-US" dirty="0" smtClean="0">
                <a:solidFill>
                  <a:srgbClr val="FF5050"/>
                </a:solidFill>
              </a:rPr>
              <a:t>Chat</a:t>
            </a:r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Dalam</a:t>
            </a:r>
            <a:r>
              <a:rPr lang="en-US" dirty="0" smtClean="0">
                <a:solidFill>
                  <a:srgbClr val="FF5050"/>
                </a:solidFill>
              </a:rPr>
              <a:t> menu Chat </a:t>
            </a:r>
            <a:r>
              <a:rPr lang="en-US" dirty="0" err="1" smtClean="0">
                <a:solidFill>
                  <a:srgbClr val="FF5050"/>
                </a:solidFill>
              </a:rPr>
              <a:t>terdapat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beberapa</a:t>
            </a:r>
            <a:r>
              <a:rPr lang="en-US" dirty="0" smtClean="0">
                <a:solidFill>
                  <a:srgbClr val="FF5050"/>
                </a:solidFill>
              </a:rPr>
              <a:t> chat </a:t>
            </a:r>
            <a:r>
              <a:rPr lang="en-US" dirty="0" err="1" smtClean="0">
                <a:solidFill>
                  <a:srgbClr val="FF5050"/>
                </a:solidFill>
              </a:rPr>
              <a:t>dari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Pembeli</a:t>
            </a:r>
            <a:r>
              <a:rPr lang="en-US" dirty="0" smtClean="0">
                <a:solidFill>
                  <a:srgbClr val="FF5050"/>
                </a:solidFill>
              </a:rPr>
              <a:t>, </a:t>
            </a:r>
            <a:r>
              <a:rPr lang="en-US" dirty="0" err="1" smtClean="0">
                <a:solidFill>
                  <a:srgbClr val="FF5050"/>
                </a:solidFill>
              </a:rPr>
              <a:t>Kemudian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memilih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detail </a:t>
            </a:r>
            <a:r>
              <a:rPr lang="en-US" dirty="0" err="1" smtClean="0">
                <a:solidFill>
                  <a:srgbClr val="FF5050"/>
                </a:solidFill>
              </a:rPr>
              <a:t>obrolan</a:t>
            </a:r>
            <a:r>
              <a:rPr lang="en-US" dirty="0" smtClean="0">
                <a:solidFill>
                  <a:srgbClr val="FF5050"/>
                </a:solidFill>
              </a:rPr>
              <a:t> (</a:t>
            </a:r>
            <a:r>
              <a:rPr lang="en-US" dirty="0" err="1" smtClean="0">
                <a:solidFill>
                  <a:srgbClr val="FF5050"/>
                </a:solidFill>
              </a:rPr>
              <a:t>gambar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mata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warna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biru</a:t>
            </a:r>
            <a:r>
              <a:rPr lang="en-US" dirty="0" smtClean="0">
                <a:solidFill>
                  <a:srgbClr val="FF5050"/>
                </a:solidFill>
              </a:rPr>
              <a:t>)</a:t>
            </a: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7932" y="474782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951274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930662" y="6186427"/>
            <a:ext cx="378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Obrolan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Pembeli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559" y="3217984"/>
            <a:ext cx="4884612" cy="2609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559" y="204460"/>
            <a:ext cx="4884611" cy="26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Menuliskan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balasan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obrolan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dari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Pembeli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pada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kolom</a:t>
            </a:r>
            <a:r>
              <a:rPr lang="en-US" dirty="0" smtClean="0">
                <a:solidFill>
                  <a:srgbClr val="FF5050"/>
                </a:solidFill>
              </a:rPr>
              <a:t> yang </a:t>
            </a:r>
            <a:r>
              <a:rPr lang="en-US" dirty="0" err="1" smtClean="0">
                <a:solidFill>
                  <a:srgbClr val="FF5050"/>
                </a:solidFill>
              </a:rPr>
              <a:t>tersedia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kemudian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memilih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“</a:t>
            </a:r>
            <a:r>
              <a:rPr lang="en-US" dirty="0" err="1" smtClean="0">
                <a:solidFill>
                  <a:srgbClr val="FF5050"/>
                </a:solidFill>
              </a:rPr>
              <a:t>Kirim</a:t>
            </a:r>
            <a:r>
              <a:rPr lang="en-US" dirty="0" smtClean="0">
                <a:solidFill>
                  <a:srgbClr val="FF5050"/>
                </a:solidFill>
              </a:rPr>
              <a:t>”</a:t>
            </a:r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Tampilan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Obrolan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setelah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balasan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dikirim</a:t>
            </a: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7932" y="474782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951274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930662" y="6186427"/>
            <a:ext cx="378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Obrolan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Pembeli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559" y="204460"/>
            <a:ext cx="4881595" cy="26178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559" y="3182813"/>
            <a:ext cx="4881595" cy="2622017"/>
          </a:xfrm>
          <a:prstGeom prst="rect">
            <a:avLst/>
          </a:prstGeom>
        </p:spPr>
      </p:pic>
      <p:sp>
        <p:nvSpPr>
          <p:cNvPr id="14" name="Left Arrow 13">
            <a:hlinkClick r:id="rId5" action="ppaction://hlinksldjump"/>
          </p:cNvPr>
          <p:cNvSpPr/>
          <p:nvPr/>
        </p:nvSpPr>
        <p:spPr>
          <a:xfrm>
            <a:off x="2638418" y="5974979"/>
            <a:ext cx="2605454" cy="94611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Kembali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Daftar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Isi</a:t>
            </a:r>
            <a:endParaRPr lang="en-US" sz="2000" dirty="0">
              <a:ln w="0"/>
              <a:solidFill>
                <a:srgbClr val="FF5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6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5050"/>
                </a:solidFill>
              </a:rPr>
              <a:t>Masuk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 err="1">
                <a:solidFill>
                  <a:srgbClr val="FF5050"/>
                </a:solidFill>
              </a:rPr>
              <a:t>ke</a:t>
            </a:r>
            <a:r>
              <a:rPr lang="en-US" dirty="0">
                <a:solidFill>
                  <a:srgbClr val="FF5050"/>
                </a:solidFill>
              </a:rPr>
              <a:t> dashboard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memilih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profile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 (username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)</a:t>
            </a:r>
            <a:endParaRPr lang="en-US" u="sng" dirty="0">
              <a:solidFill>
                <a:srgbClr val="FF5050"/>
              </a:solidFill>
            </a:endParaRPr>
          </a:p>
          <a:p>
            <a:endParaRPr lang="en-US" u="sng" dirty="0" smtClean="0">
              <a:solidFill>
                <a:srgbClr val="FF5050"/>
              </a:solidFill>
            </a:endParaRPr>
          </a:p>
          <a:p>
            <a:endParaRPr lang="en-US" u="sng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5050"/>
              </a:solidFill>
            </a:endParaRPr>
          </a:p>
          <a:p>
            <a:r>
              <a:rPr lang="en-US" u="sng" dirty="0" err="1" smtClean="0">
                <a:solidFill>
                  <a:srgbClr val="FF5050"/>
                </a:solidFill>
              </a:rPr>
              <a:t>Memilih</a:t>
            </a:r>
            <a:r>
              <a:rPr lang="en-US" u="sng" dirty="0" smtClean="0">
                <a:solidFill>
                  <a:srgbClr val="FF5050"/>
                </a:solidFill>
              </a:rPr>
              <a:t> </a:t>
            </a:r>
            <a:r>
              <a:rPr lang="en-US" u="sng" dirty="0" err="1" smtClean="0">
                <a:solidFill>
                  <a:srgbClr val="FF5050"/>
                </a:solidFill>
              </a:rPr>
              <a:t>atau</a:t>
            </a:r>
            <a:r>
              <a:rPr lang="en-US" u="sng" dirty="0" smtClean="0">
                <a:solidFill>
                  <a:srgbClr val="FF5050"/>
                </a:solidFill>
              </a:rPr>
              <a:t> </a:t>
            </a:r>
            <a:r>
              <a:rPr lang="en-US" u="sng" dirty="0" err="1" smtClean="0">
                <a:solidFill>
                  <a:srgbClr val="FF5050"/>
                </a:solidFill>
              </a:rPr>
              <a:t>Klik</a:t>
            </a:r>
            <a:r>
              <a:rPr lang="en-US" u="sng" dirty="0" smtClean="0">
                <a:solidFill>
                  <a:srgbClr val="FF5050"/>
                </a:solidFill>
              </a:rPr>
              <a:t> “Logout” </a:t>
            </a:r>
            <a:r>
              <a:rPr lang="en-US" u="sng" dirty="0" err="1" smtClean="0">
                <a:solidFill>
                  <a:srgbClr val="FF5050"/>
                </a:solidFill>
              </a:rPr>
              <a:t>unutk</a:t>
            </a:r>
            <a:r>
              <a:rPr lang="en-US" u="sng" dirty="0" smtClean="0">
                <a:solidFill>
                  <a:srgbClr val="FF5050"/>
                </a:solidFill>
              </a:rPr>
              <a:t> </a:t>
            </a:r>
            <a:r>
              <a:rPr lang="en-US" u="sng" dirty="0" err="1" smtClean="0">
                <a:solidFill>
                  <a:srgbClr val="FF5050"/>
                </a:solidFill>
              </a:rPr>
              <a:t>Keluar</a:t>
            </a:r>
            <a:r>
              <a:rPr lang="en-US" u="sng" dirty="0" smtClean="0">
                <a:solidFill>
                  <a:srgbClr val="FF5050"/>
                </a:solidFill>
              </a:rPr>
              <a:t> </a:t>
            </a:r>
            <a:r>
              <a:rPr lang="en-US" u="sng" dirty="0" err="1" smtClean="0">
                <a:solidFill>
                  <a:srgbClr val="FF5050"/>
                </a:solidFill>
              </a:rPr>
              <a:t>dari</a:t>
            </a:r>
            <a:r>
              <a:rPr lang="en-US" u="sng" dirty="0" smtClean="0">
                <a:solidFill>
                  <a:srgbClr val="FF5050"/>
                </a:solidFill>
              </a:rPr>
              <a:t> </a:t>
            </a:r>
            <a:r>
              <a:rPr lang="en-US" u="sng" dirty="0" err="1" smtClean="0">
                <a:solidFill>
                  <a:srgbClr val="FF5050"/>
                </a:solidFill>
              </a:rPr>
              <a:t>akun</a:t>
            </a:r>
            <a:r>
              <a:rPr lang="en-US" u="sng" dirty="0" smtClean="0">
                <a:solidFill>
                  <a:srgbClr val="FF5050"/>
                </a:solidFill>
              </a:rPr>
              <a:t> </a:t>
            </a:r>
            <a:r>
              <a:rPr lang="en-US" u="sng" dirty="0" err="1" smtClean="0">
                <a:solidFill>
                  <a:srgbClr val="FF5050"/>
                </a:solidFill>
              </a:rPr>
              <a:t>Penjual</a:t>
            </a:r>
            <a:r>
              <a:rPr lang="en-US" u="sng" dirty="0" smtClean="0">
                <a:solidFill>
                  <a:srgbClr val="FF5050"/>
                </a:solidFill>
              </a:rPr>
              <a:t> </a:t>
            </a:r>
            <a:r>
              <a:rPr lang="en-US" u="sng" dirty="0" err="1" smtClean="0">
                <a:solidFill>
                  <a:srgbClr val="FF5050"/>
                </a:solidFill>
              </a:rPr>
              <a:t>tersebut</a:t>
            </a:r>
            <a:endParaRPr lang="en-US" u="sng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363808" y="6099624"/>
            <a:ext cx="235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Logout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66" y="204459"/>
            <a:ext cx="4884611" cy="2622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366" y="3034464"/>
            <a:ext cx="4876804" cy="2634497"/>
          </a:xfrm>
          <a:prstGeom prst="rect">
            <a:avLst/>
          </a:prstGeom>
        </p:spPr>
      </p:pic>
      <p:sp>
        <p:nvSpPr>
          <p:cNvPr id="15" name="Left Arrow 14">
            <a:hlinkClick r:id="rId5" action="ppaction://hlinksldjump"/>
          </p:cNvPr>
          <p:cNvSpPr/>
          <p:nvPr/>
        </p:nvSpPr>
        <p:spPr>
          <a:xfrm>
            <a:off x="2638418" y="5905076"/>
            <a:ext cx="2605454" cy="94611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Kembali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Daftar</a:t>
            </a:r>
            <a:r>
              <a:rPr lang="en-US" sz="2000" dirty="0" smtClean="0">
                <a:ln w="0"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Isi</a:t>
            </a:r>
            <a:endParaRPr lang="en-US" sz="2000" dirty="0">
              <a:ln w="0"/>
              <a:solidFill>
                <a:srgbClr val="FF5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3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Buka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halaman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utama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SIPLah.IntanOnline.com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klik</a:t>
            </a:r>
            <a:r>
              <a:rPr lang="en-US" dirty="0" smtClean="0">
                <a:solidFill>
                  <a:srgbClr val="FF5050"/>
                </a:solidFill>
              </a:rPr>
              <a:t> menu “Register”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mendaftarkan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Baru</a:t>
            </a:r>
            <a:r>
              <a:rPr lang="en-US" dirty="0" smtClean="0">
                <a:solidFill>
                  <a:srgbClr val="FF5050"/>
                </a:solidFill>
              </a:rPr>
              <a:t> di </a:t>
            </a:r>
            <a:r>
              <a:rPr lang="en-US" dirty="0" err="1" smtClean="0">
                <a:solidFill>
                  <a:srgbClr val="FF5050"/>
                </a:solidFill>
              </a:rPr>
              <a:t>SIPLah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IntanOnline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67755" y="439615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9" name="Rectangle 8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009184" y="6099624"/>
            <a:ext cx="27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Registrasi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10" y="204459"/>
            <a:ext cx="4872826" cy="2740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30068"/>
            <a:ext cx="4875336" cy="27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Mengisikan</a:t>
            </a:r>
            <a:r>
              <a:rPr lang="en-US" dirty="0" smtClean="0">
                <a:solidFill>
                  <a:srgbClr val="FF5050"/>
                </a:solidFill>
              </a:rPr>
              <a:t> “Form </a:t>
            </a:r>
            <a:r>
              <a:rPr lang="en-US" dirty="0" err="1" smtClean="0">
                <a:solidFill>
                  <a:srgbClr val="FF5050"/>
                </a:solidFill>
              </a:rPr>
              <a:t>Pendaftaran</a:t>
            </a:r>
            <a:r>
              <a:rPr lang="en-US" dirty="0" smtClean="0">
                <a:solidFill>
                  <a:srgbClr val="FF5050"/>
                </a:solidFill>
              </a:rPr>
              <a:t> User”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lengkap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pastikan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alamat</a:t>
            </a:r>
            <a:r>
              <a:rPr lang="en-US" dirty="0" smtClean="0">
                <a:solidFill>
                  <a:srgbClr val="FF5050"/>
                </a:solidFill>
              </a:rPr>
              <a:t> E-mail </a:t>
            </a:r>
            <a:r>
              <a:rPr lang="en-US" dirty="0" err="1" smtClean="0">
                <a:solidFill>
                  <a:srgbClr val="FF5050"/>
                </a:solidFill>
              </a:rPr>
              <a:t>belum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pernah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dipakai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daftar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 di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SIPLah.IntanOnline.com</a:t>
            </a:r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Mengisikan</a:t>
            </a:r>
            <a:r>
              <a:rPr lang="en-US" dirty="0" smtClean="0">
                <a:solidFill>
                  <a:srgbClr val="FF5050"/>
                </a:solidFill>
              </a:rPr>
              <a:t> “</a:t>
            </a:r>
            <a:r>
              <a:rPr lang="en-US" dirty="0" err="1" smtClean="0">
                <a:solidFill>
                  <a:srgbClr val="FF5050"/>
                </a:solidFill>
              </a:rPr>
              <a:t>Informasi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Toko</a:t>
            </a:r>
            <a:r>
              <a:rPr lang="en-US" dirty="0" smtClean="0">
                <a:solidFill>
                  <a:srgbClr val="FF5050"/>
                </a:solidFill>
              </a:rPr>
              <a:t>”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lengkap</a:t>
            </a:r>
            <a:r>
              <a:rPr lang="en-US" dirty="0">
                <a:solidFill>
                  <a:srgbClr val="FF5050"/>
                </a:solidFill>
              </a:rPr>
              <a:t>.</a:t>
            </a:r>
          </a:p>
          <a:p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7755" y="439615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009184" y="6099624"/>
            <a:ext cx="27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Registrasi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5" y="204459"/>
            <a:ext cx="4872825" cy="2740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8" y="3028950"/>
            <a:ext cx="4876802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Mengisikan</a:t>
            </a:r>
            <a:r>
              <a:rPr lang="en-US" dirty="0" smtClean="0">
                <a:solidFill>
                  <a:srgbClr val="FF5050"/>
                </a:solidFill>
              </a:rPr>
              <a:t> “</a:t>
            </a:r>
            <a:r>
              <a:rPr lang="en-US" dirty="0" err="1" smtClean="0">
                <a:solidFill>
                  <a:srgbClr val="FF5050"/>
                </a:solidFill>
              </a:rPr>
              <a:t>Informasi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Toko</a:t>
            </a:r>
            <a:r>
              <a:rPr lang="en-US" dirty="0" smtClean="0">
                <a:solidFill>
                  <a:srgbClr val="FF5050"/>
                </a:solidFill>
              </a:rPr>
              <a:t> Detail” </a:t>
            </a:r>
            <a:r>
              <a:rPr lang="en-US" dirty="0" err="1" smtClean="0">
                <a:solidFill>
                  <a:srgbClr val="FF5050"/>
                </a:solidFill>
              </a:rPr>
              <a:t>secara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lengkap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detail</a:t>
            </a: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Mengisikan</a:t>
            </a:r>
            <a:r>
              <a:rPr lang="en-US" dirty="0" smtClean="0">
                <a:solidFill>
                  <a:srgbClr val="FF5050"/>
                </a:solidFill>
              </a:rPr>
              <a:t> “</a:t>
            </a:r>
            <a:r>
              <a:rPr lang="en-US" dirty="0" err="1" smtClean="0">
                <a:solidFill>
                  <a:srgbClr val="FF5050"/>
                </a:solidFill>
              </a:rPr>
              <a:t>PenandatanganToko</a:t>
            </a:r>
            <a:r>
              <a:rPr lang="en-US" dirty="0" smtClean="0">
                <a:solidFill>
                  <a:srgbClr val="FF5050"/>
                </a:solidFill>
              </a:rPr>
              <a:t>”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lengkap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detail, </a:t>
            </a:r>
            <a:r>
              <a:rPr lang="en-US" dirty="0" err="1" smtClean="0">
                <a:solidFill>
                  <a:srgbClr val="FF5050"/>
                </a:solidFill>
              </a:rPr>
              <a:t>bila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Penanggung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jawab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sama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Penandatangan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maka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cek</a:t>
            </a:r>
            <a:r>
              <a:rPr lang="en-US" dirty="0" smtClean="0">
                <a:solidFill>
                  <a:srgbClr val="FF5050"/>
                </a:solidFill>
              </a:rPr>
              <a:t> list “</a:t>
            </a:r>
            <a:r>
              <a:rPr lang="en-US" dirty="0" err="1" smtClean="0">
                <a:solidFill>
                  <a:srgbClr val="FF5050"/>
                </a:solidFill>
              </a:rPr>
              <a:t>Penandatangan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sama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penanggung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jawab</a:t>
            </a:r>
            <a:r>
              <a:rPr lang="en-US" dirty="0" smtClean="0">
                <a:solidFill>
                  <a:srgbClr val="FF5050"/>
                </a:solidFill>
              </a:rPr>
              <a:t>”</a:t>
            </a:r>
            <a:endParaRPr lang="en-US" dirty="0">
              <a:solidFill>
                <a:srgbClr val="FF5050"/>
              </a:solidFill>
            </a:endParaRPr>
          </a:p>
          <a:p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009184" y="6099624"/>
            <a:ext cx="27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Registrasi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5" y="204459"/>
            <a:ext cx="4872825" cy="2740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5" y="3034465"/>
            <a:ext cx="4872825" cy="27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Mengisikan</a:t>
            </a:r>
            <a:r>
              <a:rPr lang="en-US" dirty="0" smtClean="0">
                <a:solidFill>
                  <a:srgbClr val="FF5050"/>
                </a:solidFill>
              </a:rPr>
              <a:t> “</a:t>
            </a:r>
            <a:r>
              <a:rPr lang="en-US" dirty="0" err="1" smtClean="0">
                <a:solidFill>
                  <a:srgbClr val="FF5050"/>
                </a:solidFill>
              </a:rPr>
              <a:t>Informasi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Toko</a:t>
            </a:r>
            <a:r>
              <a:rPr lang="en-US" dirty="0" smtClean="0">
                <a:solidFill>
                  <a:srgbClr val="FF5050"/>
                </a:solidFill>
              </a:rPr>
              <a:t> Detail” </a:t>
            </a:r>
            <a:r>
              <a:rPr lang="en-US" dirty="0" err="1" smtClean="0">
                <a:solidFill>
                  <a:srgbClr val="FF5050"/>
                </a:solidFill>
              </a:rPr>
              <a:t>secara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lengkap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detail</a:t>
            </a:r>
          </a:p>
          <a:p>
            <a:pPr marL="0" indent="0">
              <a:buNone/>
            </a:pPr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Menempatkan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titik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koordinat</a:t>
            </a:r>
            <a:r>
              <a:rPr lang="en-US" dirty="0" smtClean="0">
                <a:solidFill>
                  <a:srgbClr val="FF5050"/>
                </a:solidFill>
              </a:rPr>
              <a:t> MAP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mendapatkan</a:t>
            </a:r>
            <a:r>
              <a:rPr lang="en-US" dirty="0" smtClean="0">
                <a:solidFill>
                  <a:srgbClr val="FF5050"/>
                </a:solidFill>
              </a:rPr>
              <a:t> Latitude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Longitude</a:t>
            </a:r>
          </a:p>
          <a:p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16" name="Rectangle 15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009184" y="6099624"/>
            <a:ext cx="27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Registrasi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5" y="204459"/>
            <a:ext cx="4872825" cy="27409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4" y="3034465"/>
            <a:ext cx="4872825" cy="27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Mengisikan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keterangan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lanjutan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alamat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toko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penyedia</a:t>
            </a:r>
            <a:endParaRPr lang="en-US" dirty="0" smtClean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Mengisikan</a:t>
            </a:r>
            <a:r>
              <a:rPr lang="en-US" dirty="0" smtClean="0">
                <a:solidFill>
                  <a:srgbClr val="FF5050"/>
                </a:solidFill>
              </a:rPr>
              <a:t> “</a:t>
            </a:r>
            <a:r>
              <a:rPr lang="en-US" dirty="0" err="1" smtClean="0">
                <a:solidFill>
                  <a:srgbClr val="FF5050"/>
                </a:solidFill>
              </a:rPr>
              <a:t>Informasi</a:t>
            </a:r>
            <a:r>
              <a:rPr lang="en-US" dirty="0" smtClean="0">
                <a:solidFill>
                  <a:srgbClr val="FF5050"/>
                </a:solidFill>
              </a:rPr>
              <a:t> Bank”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lengkap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detail</a:t>
            </a:r>
          </a:p>
          <a:p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009184" y="6099624"/>
            <a:ext cx="27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Registrasi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4" y="204459"/>
            <a:ext cx="4872825" cy="2740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3" y="3034465"/>
            <a:ext cx="4872825" cy="27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5050"/>
                </a:solidFill>
              </a:rPr>
              <a:t>Mengisikan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keterangan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wilayah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jual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toko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atau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penyedia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lengkap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detail</a:t>
            </a: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>
              <a:solidFill>
                <a:srgbClr val="FF5050"/>
              </a:solidFill>
            </a:endParaRPr>
          </a:p>
          <a:p>
            <a:r>
              <a:rPr lang="en-US" dirty="0" err="1" smtClean="0">
                <a:solidFill>
                  <a:srgbClr val="FF5050"/>
                </a:solidFill>
              </a:rPr>
              <a:t>Mengecek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kembali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kelengkapan</a:t>
            </a:r>
            <a:r>
              <a:rPr lang="en-US" dirty="0" smtClean="0">
                <a:solidFill>
                  <a:srgbClr val="FF5050"/>
                </a:solidFill>
              </a:rPr>
              <a:t> data di “Preview Data”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009184" y="6099624"/>
            <a:ext cx="27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Registrasi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4" y="204459"/>
            <a:ext cx="4872825" cy="2740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4" y="3034464"/>
            <a:ext cx="4872826" cy="27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01" y="204459"/>
            <a:ext cx="5469462" cy="566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5050"/>
                </a:solidFill>
              </a:rPr>
              <a:t>Me-upload </a:t>
            </a:r>
            <a:r>
              <a:rPr lang="en-US" dirty="0" err="1" smtClean="0">
                <a:solidFill>
                  <a:srgbClr val="FF5050"/>
                </a:solidFill>
              </a:rPr>
              <a:t>dokumen-dokumen</a:t>
            </a:r>
            <a:r>
              <a:rPr lang="en-US" dirty="0" smtClean="0">
                <a:solidFill>
                  <a:srgbClr val="FF5050"/>
                </a:solidFill>
              </a:rPr>
              <a:t> yang </a:t>
            </a:r>
            <a:r>
              <a:rPr lang="en-US" dirty="0" err="1" smtClean="0">
                <a:solidFill>
                  <a:srgbClr val="FF5050"/>
                </a:solidFill>
              </a:rPr>
              <a:t>diminta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Mitra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Pasar</a:t>
            </a:r>
            <a:r>
              <a:rPr lang="en-US" dirty="0" smtClean="0">
                <a:solidFill>
                  <a:srgbClr val="FF5050"/>
                </a:solidFill>
              </a:rPr>
              <a:t> Daring </a:t>
            </a:r>
            <a:r>
              <a:rPr lang="en-US" dirty="0" err="1" smtClean="0">
                <a:solidFill>
                  <a:srgbClr val="FF5050"/>
                </a:solidFill>
              </a:rPr>
              <a:t>dengan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lengkap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detail (</a:t>
            </a:r>
            <a:r>
              <a:rPr lang="en-US" dirty="0" err="1" smtClean="0">
                <a:solidFill>
                  <a:srgbClr val="FF5050"/>
                </a:solidFill>
              </a:rPr>
              <a:t>Perhatikan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ukuran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jenis</a:t>
            </a:r>
            <a:r>
              <a:rPr lang="en-US" dirty="0" smtClean="0">
                <a:solidFill>
                  <a:srgbClr val="FF5050"/>
                </a:solidFill>
              </a:rPr>
              <a:t> file)</a:t>
            </a:r>
          </a:p>
          <a:p>
            <a:endParaRPr lang="en-US" dirty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smtClean="0">
                <a:solidFill>
                  <a:srgbClr val="FF5050"/>
                </a:solidFill>
              </a:rPr>
              <a:t>Klick “</a:t>
            </a:r>
            <a:r>
              <a:rPr lang="en-US" dirty="0" err="1" smtClean="0">
                <a:solidFill>
                  <a:srgbClr val="FF5050"/>
                </a:solidFill>
              </a:rPr>
              <a:t>Daftar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Sebagai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r>
              <a:rPr lang="en-US" dirty="0" smtClean="0">
                <a:solidFill>
                  <a:srgbClr val="FF5050"/>
                </a:solidFill>
              </a:rPr>
              <a:t>” </a:t>
            </a:r>
            <a:r>
              <a:rPr lang="en-US" dirty="0" err="1" smtClean="0">
                <a:solidFill>
                  <a:srgbClr val="FF5050"/>
                </a:solidFill>
              </a:rPr>
              <a:t>untuk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mendaftarkan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sebagai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penjual</a:t>
            </a:r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3778" y="448408"/>
            <a:ext cx="5952392" cy="54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64471"/>
            <a:ext cx="12192000" cy="993529"/>
            <a:chOff x="0" y="5864471"/>
            <a:chExt cx="12192000" cy="993529"/>
          </a:xfrm>
        </p:grpSpPr>
        <p:sp>
          <p:nvSpPr>
            <p:cNvPr id="7" name="Rectangle 6"/>
            <p:cNvSpPr/>
            <p:nvPr/>
          </p:nvSpPr>
          <p:spPr>
            <a:xfrm>
              <a:off x="0" y="5864471"/>
              <a:ext cx="12192000" cy="99352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864471"/>
              <a:ext cx="2617177" cy="993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7" y="5989066"/>
              <a:ext cx="2357064" cy="744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009184" y="6099624"/>
            <a:ext cx="27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Registrasi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Penjual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3" y="204459"/>
            <a:ext cx="4868987" cy="2738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99" y="3034465"/>
            <a:ext cx="4865148" cy="273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685</Words>
  <Application>Microsoft Office PowerPoint</Application>
  <PresentationFormat>Widescreen</PresentationFormat>
  <Paragraphs>209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Raleway Black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2021-07-03T03:16:04Z</dcterms:created>
  <dcterms:modified xsi:type="dcterms:W3CDTF">2021-10-14T02:26:02Z</dcterms:modified>
</cp:coreProperties>
</file>